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6" r:id="rId8"/>
    <p:sldId id="267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E6E100"/>
    <a:srgbClr val="A6A200"/>
    <a:srgbClr val="00EA6A"/>
    <a:srgbClr val="FF5353"/>
    <a:srgbClr val="FF3B3B"/>
    <a:srgbClr val="DA0000"/>
    <a:srgbClr val="FFD347"/>
    <a:srgbClr val="4BB000"/>
    <a:srgbClr val="5BF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06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74649-638B-4CFF-A89E-DB1DFD649DE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4CFE2-FFB6-49F3-A05C-CADCBF4AF59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0790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98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2E247-4CAF-4ADD-A6C3-3B03F306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BBA799-BE56-4024-BFE4-36AA9AE94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1C5F7-01F1-4EFA-A4EE-6E880FE8B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52297-4ADE-4CAF-B4CA-E6F9B02A7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4F830-1A78-4115-A441-45099E13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640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02DE3-E8B9-45AC-A6DE-9E6EC5D92E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219854-4CEB-458C-B4CF-B8EAE0DC3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CF275-4854-47CF-B7CB-3B39E29A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9D90B-F844-4EB3-BF41-9252D5789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90884-6814-46D8-BA31-27673D48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8656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2714-D382-45CB-9412-44A4068A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234AA-449F-40B6-B2C5-3FDDB35C8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EA234-A9C7-43AB-8388-FA03EC6A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2A75D-D205-452B-A8A9-F918E0524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F0390-DF25-4108-80FA-F88120485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4866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6693-39B9-4960-AA6C-85D17B78D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13FA7-CF29-43EE-8882-7C7918C8A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AF716-A952-4B17-B9A7-9AD2EEA8D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1DCD5-E3CF-4802-90C8-0CDE8808E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D9BEA-0F68-4303-AE9B-6E466132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431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26CA-749D-4854-9114-6F5950D22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881B9-622A-4E29-B689-6E176CB73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5A76B-D172-44EA-A183-D9D12478F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CCD352-424C-428D-B798-7E969A778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14373-575F-42A2-9C9C-7FCCB0B2A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40B93-233F-4914-9308-2E035754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2518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D096-918D-46E3-8D2D-489DBABA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9DDE1-C990-42B9-A65D-ADBCE9A29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DA14D-0679-4083-AD49-2FBDE218F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4EF5DF-715E-4EB6-AA0E-86C97C6037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B9C8D-EF30-45AF-8D09-FCFE3B201E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C5845-0840-4EC5-8DAD-C7BC404FD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4EFE0-738C-4139-B5DD-FACDB61C9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F924C6-D993-4743-AE5C-6AD0979C7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397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8E5A-D77E-474A-9CFA-A3C4CBD0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6E9EFE-DB93-4787-BD55-B1542E36A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25F03-D405-41E3-9089-A2E0759BC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3E5FC-180F-4569-A9BE-3E513CB9A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057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91FE0A-A77C-41AE-854B-DC478A71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9F486-7C13-4E8C-AFD1-D7DFD832C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17453-7AA4-4999-94F5-7B52F76E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375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635E8-0DFD-44C5-BCDB-D6473A5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EC4AE-2D8B-4AD5-A91C-449834DCB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68B67-5544-40AD-984A-F66E191FA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8D83E-F34C-46AF-AD0C-75EB94DCA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8E2F0-758A-4650-93DE-F8863F20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3345E-794F-4217-935F-32113882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32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5B26B-5EBE-4B90-BCF3-A8A2167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7E5A76-67CF-4A3B-B877-252BBEDD32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B9879-015D-413A-A7AD-BC932A9F1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78CA4-BED4-46EA-A618-A0A3A17A9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070AC-B8B7-4FA6-AD48-827E07F0C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23B64-6EA5-49AE-8DE5-EBA1A4AA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232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"/>
            <a:lum/>
          </a:blip>
          <a:srcRect/>
          <a:stretch>
            <a:fillRect t="-98000" b="-9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46A87-F46C-4AC9-8DD7-730E7A8C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4432E-BA40-426E-AF39-9FC13A553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6E984-DDC8-40A7-8C1C-3529BCAA8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2FD99-57A2-4284-BCD3-706F68457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8EE6B-AAD5-49DD-82BB-85DA7ADDF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15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C1EFC7-3CD5-4437-B371-282084C80C8A}"/>
              </a:ext>
            </a:extLst>
          </p:cNvPr>
          <p:cNvSpPr txBox="1"/>
          <p:nvPr/>
        </p:nvSpPr>
        <p:spPr>
          <a:xfrm>
            <a:off x="4061273" y="5101221"/>
            <a:ext cx="4069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40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EF87A4-0FB5-4B92-9A44-EFAF09871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273" y="880322"/>
            <a:ext cx="4069453" cy="406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58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F28602-25CA-4358-81D5-20C3386C5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2" y="2059850"/>
            <a:ext cx="8145626" cy="3979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4A2E3-27DD-440F-9391-02EE966C6C1F}"/>
              </a:ext>
            </a:extLst>
          </p:cNvPr>
          <p:cNvSpPr txBox="1"/>
          <p:nvPr/>
        </p:nvSpPr>
        <p:spPr>
          <a:xfrm>
            <a:off x="5355772" y="389844"/>
            <a:ext cx="6381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COME LAVORIAMO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AE8C4-11EB-47A9-A12A-219E29D52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3631C-E8FB-463C-A062-17D363428F60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9607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2901B-E7A7-44AB-A7D9-AD6944D742DA}"/>
              </a:ext>
            </a:extLst>
          </p:cNvPr>
          <p:cNvSpPr txBox="1"/>
          <p:nvPr/>
        </p:nvSpPr>
        <p:spPr>
          <a:xfrm>
            <a:off x="836845" y="2280778"/>
            <a:ext cx="104531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Informazioni statiche come password WIFI, solo per utenti autenticati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Filtri più accurati nelle pagine lista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Gestione permessi utenti (utenti admin e utenti normali)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Stampante che aggrega i QR per ottimizzare l’utilizzo di fogli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Gestione sale riunioni con QR Code e integrazione Outlook per prenotazioni</a:t>
            </a:r>
          </a:p>
          <a:p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B0BC86-AF0D-45B0-A0A7-44C6BA84A662}"/>
              </a:ext>
            </a:extLst>
          </p:cNvPr>
          <p:cNvSpPr txBox="1"/>
          <p:nvPr/>
        </p:nvSpPr>
        <p:spPr>
          <a:xfrm>
            <a:off x="5355772" y="389844"/>
            <a:ext cx="6381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OBIETTIVI Q4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5EA7B-4E38-4092-A17A-F255047E1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A8D122-7450-4690-B88F-FD878BC5BE2A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726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5AE10-95B3-46AC-8B2C-8DECBCCC05A7}"/>
              </a:ext>
            </a:extLst>
          </p:cNvPr>
          <p:cNvSpPr txBox="1"/>
          <p:nvPr/>
        </p:nvSpPr>
        <p:spPr>
          <a:xfrm>
            <a:off x="5355772" y="389844"/>
            <a:ext cx="6381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GRAZIE!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DDCA8E-B18C-4C48-A97B-AE86D9B88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" y="1590173"/>
            <a:ext cx="6381965" cy="4786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9FF23A-E436-4D60-8454-483B79D2E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780" y="628254"/>
            <a:ext cx="798156" cy="79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4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666EE9-54AC-46E1-92E7-0521944CA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6" y="4930763"/>
            <a:ext cx="1180995" cy="1180995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7127-4D91-422D-9E39-23AA400FC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6" y="3533957"/>
            <a:ext cx="1180995" cy="1180995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1B4F5C-FC93-41E8-BCC9-50B0E78E6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2137150"/>
            <a:ext cx="1180996" cy="118099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1F10B6-673D-4B46-84E3-53C07ECDE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740343"/>
            <a:ext cx="1180996" cy="118099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096CE4-93A2-4539-B5B7-5E4D01DFFC5E}"/>
              </a:ext>
            </a:extLst>
          </p:cNvPr>
          <p:cNvSpPr txBox="1"/>
          <p:nvPr/>
        </p:nvSpPr>
        <p:spPr>
          <a:xfrm>
            <a:off x="2128007" y="891105"/>
            <a:ext cx="3967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70C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Il Delle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97E900-7060-43D1-8A7C-4248CA4FD63A}"/>
              </a:ext>
            </a:extLst>
          </p:cNvPr>
          <p:cNvSpPr/>
          <p:nvPr/>
        </p:nvSpPr>
        <p:spPr>
          <a:xfrm>
            <a:off x="2128007" y="1305597"/>
            <a:ext cx="2643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GitHub: SirAnderson</a:t>
            </a:r>
            <a:r>
              <a:rPr lang="it-IT" sz="2000" dirty="0">
                <a:solidFill>
                  <a:srgbClr val="0070C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CE7621-0877-4FE1-BF6D-7EF5E5FA2265}"/>
              </a:ext>
            </a:extLst>
          </p:cNvPr>
          <p:cNvSpPr txBox="1"/>
          <p:nvPr/>
        </p:nvSpPr>
        <p:spPr>
          <a:xfrm>
            <a:off x="2116785" y="2287174"/>
            <a:ext cx="267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B05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Chesterfield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724FE4-D1AD-45F3-BE4C-F302B91F12E9}"/>
              </a:ext>
            </a:extLst>
          </p:cNvPr>
          <p:cNvSpPr/>
          <p:nvPr/>
        </p:nvSpPr>
        <p:spPr>
          <a:xfrm>
            <a:off x="2128007" y="2709985"/>
            <a:ext cx="2903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rgbClr val="00EA6A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GitHub: UnProgrammatore</a:t>
            </a:r>
            <a:r>
              <a:rPr lang="it-IT" dirty="0">
                <a:solidFill>
                  <a:srgbClr val="00EA6A"/>
                </a:solidFill>
                <a:latin typeface="Calibri" panose="020F0502020204030204" pitchFamily="34" charset="0"/>
              </a:rPr>
              <a:t> </a:t>
            </a:r>
            <a:endParaRPr lang="it-IT" dirty="0">
              <a:solidFill>
                <a:srgbClr val="00EA6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3FD186-3D12-42B3-9AD9-A15E214C3DD2}"/>
              </a:ext>
            </a:extLst>
          </p:cNvPr>
          <p:cNvSpPr txBox="1"/>
          <p:nvPr/>
        </p:nvSpPr>
        <p:spPr>
          <a:xfrm>
            <a:off x="2116786" y="3741490"/>
            <a:ext cx="1770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accent4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Il</a:t>
            </a:r>
            <a:r>
              <a:rPr lang="it-IT" dirty="0">
                <a:solidFill>
                  <a:schemeClr val="accent4"/>
                </a:solidFill>
              </a:rPr>
              <a:t> </a:t>
            </a:r>
            <a:r>
              <a:rPr lang="it-IT" sz="2800" dirty="0">
                <a:solidFill>
                  <a:schemeClr val="accent4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Bonzizz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D7F3CA-0F76-423E-A4AB-933D25C8B9FB}"/>
              </a:ext>
            </a:extLst>
          </p:cNvPr>
          <p:cNvSpPr/>
          <p:nvPr/>
        </p:nvSpPr>
        <p:spPr>
          <a:xfrm>
            <a:off x="2116786" y="4141232"/>
            <a:ext cx="29145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rgbClr val="FFD347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GitHub: FrancescoBonizzi</a:t>
            </a:r>
            <a:r>
              <a:rPr lang="it-IT" dirty="0">
                <a:solidFill>
                  <a:srgbClr val="FFD347"/>
                </a:solidFill>
                <a:latin typeface="Calibri" panose="020F0502020204030204" pitchFamily="34" charset="0"/>
              </a:rPr>
              <a:t> </a:t>
            </a:r>
            <a:endParaRPr lang="it-IT" dirty="0">
              <a:solidFill>
                <a:srgbClr val="FFD347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FAEE87-F562-4133-941E-FA30AC01D15B}"/>
              </a:ext>
            </a:extLst>
          </p:cNvPr>
          <p:cNvSpPr txBox="1"/>
          <p:nvPr/>
        </p:nvSpPr>
        <p:spPr>
          <a:xfrm>
            <a:off x="2071742" y="5121373"/>
            <a:ext cx="305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C0000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Beatbox Mimmo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2DD27C-237B-435D-A1CB-BBD1E9E38174}"/>
              </a:ext>
            </a:extLst>
          </p:cNvPr>
          <p:cNvSpPr/>
          <p:nvPr/>
        </p:nvSpPr>
        <p:spPr>
          <a:xfrm>
            <a:off x="2071742" y="5534529"/>
            <a:ext cx="26581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rgbClr val="FF5353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GitHub: domeniconicoli</a:t>
            </a:r>
            <a:r>
              <a:rPr lang="it-IT" dirty="0">
                <a:solidFill>
                  <a:srgbClr val="FF5353"/>
                </a:solidFill>
                <a:latin typeface="Calibri" panose="020F0502020204030204" pitchFamily="34" charset="0"/>
              </a:rPr>
              <a:t> </a:t>
            </a:r>
            <a:endParaRPr lang="it-IT" dirty="0">
              <a:solidFill>
                <a:srgbClr val="FF5353"/>
              </a:solidFill>
            </a:endParaRPr>
          </a:p>
        </p:txBody>
      </p:sp>
      <p:sp>
        <p:nvSpPr>
          <p:cNvPr id="21" name="AutoShape 2">
            <a:extLst>
              <a:ext uri="{FF2B5EF4-FFF2-40B4-BE49-F238E27FC236}">
                <a16:creationId xmlns:a16="http://schemas.microsoft.com/office/drawing/2014/main" id="{17579E20-BAF7-4815-AA38-2864945E44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438352" cy="143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D159E1-75D5-42F9-8729-341425AB6AB1}"/>
              </a:ext>
            </a:extLst>
          </p:cNvPr>
          <p:cNvSpPr txBox="1"/>
          <p:nvPr/>
        </p:nvSpPr>
        <p:spPr>
          <a:xfrm>
            <a:off x="8969939" y="415210"/>
            <a:ext cx="2823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IL TEAM</a:t>
            </a:r>
            <a:endParaRPr lang="it-IT" sz="1200" dirty="0">
              <a:solidFill>
                <a:schemeClr val="tx1">
                  <a:lumMod val="50000"/>
                  <a:lumOff val="50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F4CD5F8-AEF3-4869-9F06-26CAFE9BF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6B9079F-E68E-4FD6-98C0-BD07B256FC38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62932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8D7BD-BDFE-481A-ADBF-0F3B72594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16" y="724298"/>
            <a:ext cx="5448084" cy="5448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C1186C-2BFA-44E2-B53B-27A0852D9948}"/>
              </a:ext>
            </a:extLst>
          </p:cNvPr>
          <p:cNvSpPr txBox="1"/>
          <p:nvPr/>
        </p:nvSpPr>
        <p:spPr>
          <a:xfrm>
            <a:off x="6473020" y="2149268"/>
            <a:ext cx="39679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dirty="0">
                <a:solidFill>
                  <a:srgbClr val="A6A20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Quacky</a:t>
            </a:r>
            <a:endParaRPr lang="it-IT" sz="2800" dirty="0">
              <a:solidFill>
                <a:srgbClr val="A6A200"/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0ED2F-5444-4959-B57C-350B31F20EE4}"/>
              </a:ext>
            </a:extLst>
          </p:cNvPr>
          <p:cNvSpPr txBox="1"/>
          <p:nvPr/>
        </p:nvSpPr>
        <p:spPr>
          <a:xfrm>
            <a:off x="6473020" y="3718928"/>
            <a:ext cx="4833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rgbClr val="E6E10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GitHub: QuackQuack</a:t>
            </a:r>
            <a:endParaRPr lang="it-IT" sz="1050" dirty="0">
              <a:solidFill>
                <a:srgbClr val="E6E100"/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DAD27-2A22-4436-A05E-0E64C4AF5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08663-F488-4FBE-8792-594C04D767F6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67933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5CC6FC-F1B8-42FA-8431-061720385759}"/>
              </a:ext>
            </a:extLst>
          </p:cNvPr>
          <p:cNvSpPr txBox="1"/>
          <p:nvPr/>
        </p:nvSpPr>
        <p:spPr>
          <a:xfrm>
            <a:off x="567655" y="1784428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Ovvero: quando manca la carta igienica ed è già troppo tardi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50530-9727-46AA-BFB3-6E7587915289}"/>
              </a:ext>
            </a:extLst>
          </p:cNvPr>
          <p:cNvSpPr txBox="1"/>
          <p:nvPr/>
        </p:nvSpPr>
        <p:spPr>
          <a:xfrm>
            <a:off x="1360757" y="218453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(e non deve risuccedere)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EAC9E-3351-4EB4-A8E4-E5BCB4376FE6}"/>
              </a:ext>
            </a:extLst>
          </p:cNvPr>
          <p:cNvSpPr txBox="1"/>
          <p:nvPr/>
        </p:nvSpPr>
        <p:spPr>
          <a:xfrm>
            <a:off x="567655" y="599875"/>
            <a:ext cx="5528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Consumabili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98A00-E020-47A3-8B62-35FF8A81B58B}"/>
              </a:ext>
            </a:extLst>
          </p:cNvPr>
          <p:cNvSpPr txBox="1"/>
          <p:nvPr/>
        </p:nvSpPr>
        <p:spPr>
          <a:xfrm>
            <a:off x="8024327" y="415210"/>
            <a:ext cx="376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FEATURES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3E9569-2FFA-4E2B-A4C9-CAA3C8042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633E71-FA6D-4650-AF1C-697271278376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B5366-0160-4D2B-BD63-77E33C2CB331}"/>
              </a:ext>
            </a:extLst>
          </p:cNvPr>
          <p:cNvSpPr txBox="1"/>
          <p:nvPr/>
        </p:nvSpPr>
        <p:spPr>
          <a:xfrm>
            <a:off x="567655" y="3079104"/>
            <a:ext cx="10971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Possibilità 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Creare nuovi oggetti consumabili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Stampare il QR code associato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Segnalare che un oggetto è esaurito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Permettere ad un amministratore di vedere gli oggetti esauriti e di indicare quando sono stati riforniti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A95B50-A9FB-48E5-A2CE-BDF5C58B08A0}"/>
              </a:ext>
            </a:extLst>
          </p:cNvPr>
          <p:cNvSpPr txBox="1"/>
          <p:nvPr/>
        </p:nvSpPr>
        <p:spPr>
          <a:xfrm>
            <a:off x="653143" y="4811436"/>
            <a:ext cx="56450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Esempio: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Carte igienica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Sapone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Sala ristoro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Boccioni acqua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Cartoleria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88786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21571D-9395-443C-83EC-305EDE9CCF81}"/>
              </a:ext>
            </a:extLst>
          </p:cNvPr>
          <p:cNvSpPr txBox="1"/>
          <p:nvPr/>
        </p:nvSpPr>
        <p:spPr>
          <a:xfrm>
            <a:off x="567655" y="599875"/>
            <a:ext cx="5528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 </a:t>
            </a:r>
            <a:r>
              <a:rPr lang="it-IT" sz="48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Magazzino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B7355-F1A3-45C0-8CF3-6B85D3F2AF16}"/>
              </a:ext>
            </a:extLst>
          </p:cNvPr>
          <p:cNvSpPr txBox="1"/>
          <p:nvPr/>
        </p:nvSpPr>
        <p:spPr>
          <a:xfrm>
            <a:off x="8024327" y="415210"/>
            <a:ext cx="376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FEATURES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69EA9-7BC3-43B2-A572-0DB44823E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54AC4F-276D-4163-AEE1-FBD05B68FE6B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44EBD5-D6DF-4E6E-9C06-6489701CBD75}"/>
              </a:ext>
            </a:extLst>
          </p:cNvPr>
          <p:cNvSpPr txBox="1"/>
          <p:nvPr/>
        </p:nvSpPr>
        <p:spPr>
          <a:xfrm>
            <a:off x="567655" y="3078064"/>
            <a:ext cx="7232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Possibilità 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Creare un oggetto nel magazzino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Stampare il QR code associato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Gestire il possesso dell’oggetto tramite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Visualizzare uno storico dei passaggi di possesso dell’oggetto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1CACA-BCAA-43AD-B99A-36DF7059124A}"/>
              </a:ext>
            </a:extLst>
          </p:cNvPr>
          <p:cNvSpPr txBox="1"/>
          <p:nvPr/>
        </p:nvSpPr>
        <p:spPr>
          <a:xfrm>
            <a:off x="653143" y="4811436"/>
            <a:ext cx="56450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Esempio: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Chiavi dell’ufficio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Telefoni di reperibilità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PC aziendali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Monitor aziendali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Etichettatrice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B7C693-0227-403D-8349-80898430259F}"/>
              </a:ext>
            </a:extLst>
          </p:cNvPr>
          <p:cNvSpPr txBox="1"/>
          <p:nvPr/>
        </p:nvSpPr>
        <p:spPr>
          <a:xfrm>
            <a:off x="567655" y="1784428"/>
            <a:ext cx="9679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Ovvero: quando sparisce la chiavetta di Internet ma non si sa chi l’abbia presa per ultimo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AA405-50F3-42A0-A0A8-464CD8EB8B57}"/>
              </a:ext>
            </a:extLst>
          </p:cNvPr>
          <p:cNvSpPr txBox="1"/>
          <p:nvPr/>
        </p:nvSpPr>
        <p:spPr>
          <a:xfrm>
            <a:off x="1360757" y="218453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(e non deve risuccedere)</a:t>
            </a:r>
          </a:p>
        </p:txBody>
      </p:sp>
    </p:spTree>
    <p:extLst>
      <p:ext uri="{BB962C8B-B14F-4D97-AF65-F5344CB8AC3E}">
        <p14:creationId xmlns:p14="http://schemas.microsoft.com/office/powerpoint/2010/main" val="3977196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606B00-46B4-4487-ACA0-E01C81A3F996}"/>
              </a:ext>
            </a:extLst>
          </p:cNvPr>
          <p:cNvSpPr txBox="1"/>
          <p:nvPr/>
        </p:nvSpPr>
        <p:spPr>
          <a:xfrm>
            <a:off x="729499" y="5675923"/>
            <a:ext cx="8283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https://istag.azurewebsites.net/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93328-D25A-468D-BEEA-BC32C978321B}"/>
              </a:ext>
            </a:extLst>
          </p:cNvPr>
          <p:cNvSpPr txBox="1"/>
          <p:nvPr/>
        </p:nvSpPr>
        <p:spPr>
          <a:xfrm>
            <a:off x="7968344" y="389844"/>
            <a:ext cx="376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WEB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0C559-9BC8-4265-A995-4BA56E0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75" y="3199148"/>
            <a:ext cx="2119760" cy="2119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87AF67-0069-4528-84CA-B7A2D6FC5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9" y="1590448"/>
            <a:ext cx="7526694" cy="3677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AAF240-8037-49F9-87FC-3261F37BE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D5725C-DFCC-4D7C-87CF-1B3ADF03AF04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44262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93328-D25A-468D-BEEA-BC32C978321B}"/>
              </a:ext>
            </a:extLst>
          </p:cNvPr>
          <p:cNvSpPr txBox="1"/>
          <p:nvPr/>
        </p:nvSpPr>
        <p:spPr>
          <a:xfrm>
            <a:off x="7968344" y="389844"/>
            <a:ext cx="376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APP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AAF240-8037-49F9-87FC-3261F37BE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D5725C-DFCC-4D7C-87CF-1B3ADF03AF04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B1C810-321D-4E25-BFDB-697BEB419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0" y="1527514"/>
            <a:ext cx="9276631" cy="46285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B3644A-E1AC-4878-A49A-53A823A0E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68" y="450269"/>
            <a:ext cx="981342" cy="10794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061A72-A436-47CE-A5D8-0F6FA2320684}"/>
              </a:ext>
            </a:extLst>
          </p:cNvPr>
          <p:cNvSpPr txBox="1"/>
          <p:nvPr/>
        </p:nvSpPr>
        <p:spPr>
          <a:xfrm>
            <a:off x="7623743" y="1527514"/>
            <a:ext cx="1315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Storico</a:t>
            </a:r>
            <a:endParaRPr lang="it-IT" dirty="0"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66F40F-4055-4BFE-8A6A-6A049D54FBDC}"/>
              </a:ext>
            </a:extLst>
          </p:cNvPr>
          <p:cNvSpPr txBox="1"/>
          <p:nvPr/>
        </p:nvSpPr>
        <p:spPr>
          <a:xfrm>
            <a:off x="2930541" y="1527514"/>
            <a:ext cx="1315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Magazzino</a:t>
            </a:r>
            <a:endParaRPr lang="it-IT" dirty="0"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99585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93328-D25A-468D-BEEA-BC32C978321B}"/>
              </a:ext>
            </a:extLst>
          </p:cNvPr>
          <p:cNvSpPr txBox="1"/>
          <p:nvPr/>
        </p:nvSpPr>
        <p:spPr>
          <a:xfrm>
            <a:off x="7968344" y="389844"/>
            <a:ext cx="376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APP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AAF240-8037-49F9-87FC-3261F37BE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D5725C-DFCC-4D7C-87CF-1B3ADF03AF04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66F40F-4055-4BFE-8A6A-6A049D54FBDC}"/>
              </a:ext>
            </a:extLst>
          </p:cNvPr>
          <p:cNvSpPr txBox="1"/>
          <p:nvPr/>
        </p:nvSpPr>
        <p:spPr>
          <a:xfrm>
            <a:off x="2930541" y="1527514"/>
            <a:ext cx="1315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Magazzino</a:t>
            </a:r>
            <a:endParaRPr lang="it-IT" dirty="0"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76E3B-5450-4C0C-80B4-4B1D9219D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68" y="461199"/>
            <a:ext cx="981342" cy="11672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BE256F-8DB0-4968-A365-663E31FF4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3"/>
            <a:ext cx="4665974" cy="4712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D2057D-63D1-49F0-916C-A8A264B0B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157" y="1591724"/>
            <a:ext cx="4665973" cy="47125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05008A-05A3-4D11-A6C9-38E5975E01FA}"/>
              </a:ext>
            </a:extLst>
          </p:cNvPr>
          <p:cNvSpPr txBox="1"/>
          <p:nvPr/>
        </p:nvSpPr>
        <p:spPr>
          <a:xfrm>
            <a:off x="5396277" y="1527514"/>
            <a:ext cx="3205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Restituzione oggetti</a:t>
            </a:r>
            <a:endParaRPr lang="it-IT" dirty="0"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3704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B02261-69FB-4C6F-A660-AF19860B597D}"/>
              </a:ext>
            </a:extLst>
          </p:cNvPr>
          <p:cNvSpPr txBox="1"/>
          <p:nvPr/>
        </p:nvSpPr>
        <p:spPr>
          <a:xfrm>
            <a:off x="703647" y="2274838"/>
            <a:ext cx="109129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2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Autenticazione:</a:t>
            </a: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 	Azure Active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CC0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Server:</a:t>
            </a: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 		Asp.Net Core WebApi su Azure WebApp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2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Client web:</a:t>
            </a: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 		Asp.Net Core WebApi su Azure WebApp, VUE.JS, C#/JS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C0000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Client iOS:</a:t>
            </a: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 		Swift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70C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Client Android:</a:t>
            </a: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 	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1414C-3F84-4642-9EDB-7E8DB9459827}"/>
              </a:ext>
            </a:extLst>
          </p:cNvPr>
          <p:cNvSpPr txBox="1"/>
          <p:nvPr/>
        </p:nvSpPr>
        <p:spPr>
          <a:xfrm>
            <a:off x="5355772" y="389844"/>
            <a:ext cx="6381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INFRASTRUTTURA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774D0F-2E14-47FE-8AC6-6E7B56D46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C42D93-A971-4915-A14F-2208BF15C0A0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8771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266</Words>
  <Application>Microsoft Office PowerPoint</Application>
  <PresentationFormat>Widescreen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Windows Command Prompt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Francesco Bonizzi</dc:creator>
  <cp:lastModifiedBy>Francesco Bonizzi</cp:lastModifiedBy>
  <cp:revision>68</cp:revision>
  <dcterms:created xsi:type="dcterms:W3CDTF">2019-07-20T07:31:31Z</dcterms:created>
  <dcterms:modified xsi:type="dcterms:W3CDTF">2019-07-20T12:17:07Z</dcterms:modified>
</cp:coreProperties>
</file>